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5175" cy="7621588"/>
  <p:notesSz cx="6858000" cy="9144000"/>
  <p:defaultTextStyle>
    <a:defPPr>
      <a:defRPr lang="nl-NL"/>
    </a:defPPr>
    <a:lvl1pPr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565120" indent="-113023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1131808" indent="-227618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696930" indent="-340642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2263616" indent="-455235" algn="l" defTabSz="1131808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60477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12574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164667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16764" algn="l" defTabSz="90419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>
        <p:scale>
          <a:sx n="75" d="100"/>
          <a:sy n="75" d="100"/>
        </p:scale>
        <p:origin x="-294" y="-78"/>
      </p:cViewPr>
      <p:guideLst>
        <p:guide orient="horz" pos="2401"/>
        <p:guide pos="3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640" y="2367633"/>
            <a:ext cx="10365899" cy="1633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9277" y="4318900"/>
            <a:ext cx="8536623" cy="1947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8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0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6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2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28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2997D-CB32-4608-A61C-0600F34A9C19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4438A-8215-4E13-A662-03120F8C995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A1683-030C-48DB-8CBD-17A31AC40CA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E8AAB-3B9A-45DA-9D7D-1131E1AC27E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41503" y="305218"/>
            <a:ext cx="2743913" cy="65030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760" y="305218"/>
            <a:ext cx="8028490" cy="65030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48EE2-222C-4C4E-92F2-F0E0C1B97AF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3363-4AF7-4848-8AF6-567ADBB7E7C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1301-DFE2-478D-BD7F-2D2386FE544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4AADB-D7E2-4CB6-A0BE-8C95EBF00A6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335" y="4897577"/>
            <a:ext cx="10365899" cy="1513732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335" y="3230357"/>
            <a:ext cx="10365899" cy="166722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6606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321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982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2642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83034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3964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962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5285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657B2-8B93-49B1-9F96-5980A073167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DE9F-1207-478F-BD4B-879CA4B376A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760" y="1778375"/>
            <a:ext cx="5386202" cy="502989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9214" y="1778375"/>
            <a:ext cx="5386202" cy="502989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E1EF-41C6-40BB-9B46-E1949B090A2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BEBD-5B53-4D6F-93F8-E54415E0BBC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761" y="1706038"/>
            <a:ext cx="5388319" cy="710995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66068" indent="0">
              <a:buNone/>
              <a:defRPr sz="2400" b="1"/>
            </a:lvl2pPr>
            <a:lvl3pPr marL="1132137" indent="0">
              <a:buNone/>
              <a:defRPr sz="2200" b="1"/>
            </a:lvl3pPr>
            <a:lvl4pPr marL="1698205" indent="0">
              <a:buNone/>
              <a:defRPr sz="1900" b="1"/>
            </a:lvl4pPr>
            <a:lvl5pPr marL="2264272" indent="0">
              <a:buNone/>
              <a:defRPr sz="1900" b="1"/>
            </a:lvl5pPr>
            <a:lvl6pPr marL="2830345" indent="0">
              <a:buNone/>
              <a:defRPr sz="1900" b="1"/>
            </a:lvl6pPr>
            <a:lvl7pPr marL="3396412" indent="0">
              <a:buNone/>
              <a:defRPr sz="1900" b="1"/>
            </a:lvl7pPr>
            <a:lvl8pPr marL="3962480" indent="0">
              <a:buNone/>
              <a:defRPr sz="1900" b="1"/>
            </a:lvl8pPr>
            <a:lvl9pPr marL="4528549" indent="0">
              <a:buNone/>
              <a:defRPr sz="1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761" y="2417035"/>
            <a:ext cx="5388319" cy="4391234"/>
          </a:xfrm>
        </p:spPr>
        <p:txBody>
          <a:bodyPr/>
          <a:lstStyle>
            <a:lvl1pPr>
              <a:defRPr sz="31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4979" y="1706038"/>
            <a:ext cx="5390437" cy="710995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66068" indent="0">
              <a:buNone/>
              <a:defRPr sz="2400" b="1"/>
            </a:lvl2pPr>
            <a:lvl3pPr marL="1132137" indent="0">
              <a:buNone/>
              <a:defRPr sz="2200" b="1"/>
            </a:lvl3pPr>
            <a:lvl4pPr marL="1698205" indent="0">
              <a:buNone/>
              <a:defRPr sz="1900" b="1"/>
            </a:lvl4pPr>
            <a:lvl5pPr marL="2264272" indent="0">
              <a:buNone/>
              <a:defRPr sz="1900" b="1"/>
            </a:lvl5pPr>
            <a:lvl6pPr marL="2830345" indent="0">
              <a:buNone/>
              <a:defRPr sz="1900" b="1"/>
            </a:lvl6pPr>
            <a:lvl7pPr marL="3396412" indent="0">
              <a:buNone/>
              <a:defRPr sz="1900" b="1"/>
            </a:lvl7pPr>
            <a:lvl8pPr marL="3962480" indent="0">
              <a:buNone/>
              <a:defRPr sz="1900" b="1"/>
            </a:lvl8pPr>
            <a:lvl9pPr marL="4528549" indent="0">
              <a:buNone/>
              <a:defRPr sz="1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4979" y="2417035"/>
            <a:ext cx="5390437" cy="4391234"/>
          </a:xfrm>
        </p:spPr>
        <p:txBody>
          <a:bodyPr/>
          <a:lstStyle>
            <a:lvl1pPr>
              <a:defRPr sz="31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E0BAC-1DEC-44D1-94F3-066A6DB9E0C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46F4E-35CC-4113-B27B-8F14CCECD96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1B8CD-E827-468A-9A67-1CC45B7EBA3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2F5A-459F-43AE-993E-18F6DC89EA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0C7D-BC00-440B-A0CE-44845F39020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1A350-1E2A-4EF1-8B7D-5B142422AC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761" y="303451"/>
            <a:ext cx="4012128" cy="129143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7975" y="303455"/>
            <a:ext cx="6817441" cy="6504814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761" y="1594889"/>
            <a:ext cx="4012128" cy="5213378"/>
          </a:xfrm>
        </p:spPr>
        <p:txBody>
          <a:bodyPr/>
          <a:lstStyle>
            <a:lvl1pPr marL="0" indent="0">
              <a:buNone/>
              <a:defRPr sz="1900"/>
            </a:lvl1pPr>
            <a:lvl2pPr marL="566068" indent="0">
              <a:buNone/>
              <a:defRPr sz="1500"/>
            </a:lvl2pPr>
            <a:lvl3pPr marL="1132137" indent="0">
              <a:buNone/>
              <a:defRPr sz="1300"/>
            </a:lvl3pPr>
            <a:lvl4pPr marL="1698205" indent="0">
              <a:buNone/>
              <a:defRPr sz="1300"/>
            </a:lvl4pPr>
            <a:lvl5pPr marL="2264272" indent="0">
              <a:buNone/>
              <a:defRPr sz="1300"/>
            </a:lvl5pPr>
            <a:lvl6pPr marL="2830345" indent="0">
              <a:buNone/>
              <a:defRPr sz="1300"/>
            </a:lvl6pPr>
            <a:lvl7pPr marL="3396412" indent="0">
              <a:buNone/>
              <a:defRPr sz="1300"/>
            </a:lvl7pPr>
            <a:lvl8pPr marL="3962480" indent="0">
              <a:buNone/>
              <a:defRPr sz="1300"/>
            </a:lvl8pPr>
            <a:lvl9pPr marL="4528549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04F98-1B1B-4058-B69B-86E81B53DC55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6E09-2B1A-4CD2-9AB3-1F17DB2B0DA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340" y="5335113"/>
            <a:ext cx="7317105" cy="62983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90340" y="681004"/>
            <a:ext cx="7317105" cy="4572953"/>
          </a:xfrm>
        </p:spPr>
        <p:txBody>
          <a:bodyPr rtlCol="0">
            <a:normAutofit/>
          </a:bodyPr>
          <a:lstStyle>
            <a:lvl1pPr marL="0" indent="0">
              <a:buNone/>
              <a:defRPr sz="4100"/>
            </a:lvl1pPr>
            <a:lvl2pPr marL="566068" indent="0">
              <a:buNone/>
              <a:defRPr sz="3400"/>
            </a:lvl2pPr>
            <a:lvl3pPr marL="1132137" indent="0">
              <a:buNone/>
              <a:defRPr sz="3100"/>
            </a:lvl3pPr>
            <a:lvl4pPr marL="1698205" indent="0">
              <a:buNone/>
              <a:defRPr sz="2400"/>
            </a:lvl4pPr>
            <a:lvl5pPr marL="2264272" indent="0">
              <a:buNone/>
              <a:defRPr sz="2400"/>
            </a:lvl5pPr>
            <a:lvl6pPr marL="2830345" indent="0">
              <a:buNone/>
              <a:defRPr sz="2400"/>
            </a:lvl6pPr>
            <a:lvl7pPr marL="3396412" indent="0">
              <a:buNone/>
              <a:defRPr sz="2400"/>
            </a:lvl7pPr>
            <a:lvl8pPr marL="3962480" indent="0">
              <a:buNone/>
              <a:defRPr sz="2400"/>
            </a:lvl8pPr>
            <a:lvl9pPr marL="4528549" indent="0">
              <a:buNone/>
              <a:defRPr sz="24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90340" y="5964953"/>
            <a:ext cx="7317105" cy="894478"/>
          </a:xfrm>
        </p:spPr>
        <p:txBody>
          <a:bodyPr/>
          <a:lstStyle>
            <a:lvl1pPr marL="0" indent="0">
              <a:buNone/>
              <a:defRPr sz="1900"/>
            </a:lvl1pPr>
            <a:lvl2pPr marL="566068" indent="0">
              <a:buNone/>
              <a:defRPr sz="1500"/>
            </a:lvl2pPr>
            <a:lvl3pPr marL="1132137" indent="0">
              <a:buNone/>
              <a:defRPr sz="1300"/>
            </a:lvl3pPr>
            <a:lvl4pPr marL="1698205" indent="0">
              <a:buNone/>
              <a:defRPr sz="1300"/>
            </a:lvl4pPr>
            <a:lvl5pPr marL="2264272" indent="0">
              <a:buNone/>
              <a:defRPr sz="1300"/>
            </a:lvl5pPr>
            <a:lvl6pPr marL="2830345" indent="0">
              <a:buNone/>
              <a:defRPr sz="1300"/>
            </a:lvl6pPr>
            <a:lvl7pPr marL="3396412" indent="0">
              <a:buNone/>
              <a:defRPr sz="1300"/>
            </a:lvl7pPr>
            <a:lvl8pPr marL="3962480" indent="0">
              <a:buNone/>
              <a:defRPr sz="1300"/>
            </a:lvl8pPr>
            <a:lvl9pPr marL="4528549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2BAB-6898-41F3-9306-A6AA4034419E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8D239-793D-4D25-918A-5044643157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609987" y="304866"/>
            <a:ext cx="10975205" cy="1269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3213" tIns="56609" rIns="113213" bIns="566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609987" y="1778654"/>
            <a:ext cx="10975205" cy="502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3213" tIns="56609" rIns="113213" bIns="56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985" y="7064076"/>
            <a:ext cx="2845087" cy="405923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l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5E7337-24EC-43E4-8628-1921BDF4B822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973" y="7064076"/>
            <a:ext cx="3863237" cy="405923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ctr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40103" y="7064076"/>
            <a:ext cx="2845087" cy="405923"/>
          </a:xfrm>
          <a:prstGeom prst="rect">
            <a:avLst/>
          </a:prstGeom>
        </p:spPr>
        <p:txBody>
          <a:bodyPr vert="horz" lIns="113213" tIns="56609" rIns="113213" bIns="56609" rtlCol="0" anchor="ctr"/>
          <a:lstStyle>
            <a:lvl1pPr algn="r" defTabSz="1132137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28BE5D-0398-49B4-A15A-86CC2DF4061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31808" rtl="0" fontAlgn="base">
        <a:spcBef>
          <a:spcPct val="0"/>
        </a:spcBef>
        <a:spcAft>
          <a:spcPct val="0"/>
        </a:spcAft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2pPr>
      <a:lvl3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3pPr>
      <a:lvl4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4pPr>
      <a:lvl5pPr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5pPr>
      <a:lvl6pPr marL="452097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6pPr>
      <a:lvl7pPr marL="904190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7pPr>
      <a:lvl8pPr marL="1356286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8pPr>
      <a:lvl9pPr marL="1808380" algn="ctr" defTabSz="113180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Calibri" pitchFamily="34" charset="0"/>
        </a:defRPr>
      </a:lvl9pPr>
    </p:titleStyle>
    <p:bodyStyle>
      <a:lvl1pPr marL="423840" indent="-423840" algn="l" defTabSz="1131808" rtl="0" fontAlgn="base">
        <a:spcBef>
          <a:spcPct val="20000"/>
        </a:spcBef>
        <a:spcAft>
          <a:spcPct val="0"/>
        </a:spcAft>
        <a:buFont typeface="Arial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18320" indent="-353198" algn="l" defTabSz="1131808" rtl="0" fontAlgn="base">
        <a:spcBef>
          <a:spcPct val="20000"/>
        </a:spcBef>
        <a:spcAft>
          <a:spcPct val="0"/>
        </a:spcAft>
        <a:buFont typeface="Arial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414370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056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46177" indent="-282560" algn="l" defTabSz="1131808" rtl="0" fontAlgn="base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113378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79446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45515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11582" indent="-283034" algn="l" defTabSz="113213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068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32137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8205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4272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30345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412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62480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28549" algn="l" defTabSz="113213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lk 1"/>
          <p:cNvSpPr/>
          <p:nvPr/>
        </p:nvSpPr>
        <p:spPr>
          <a:xfrm>
            <a:off x="4585258" y="248414"/>
            <a:ext cx="1066470" cy="802112"/>
          </a:xfrm>
          <a:prstGeom prst="cloud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Stuff</a:t>
            </a:r>
          </a:p>
        </p:txBody>
      </p:sp>
      <p:sp>
        <p:nvSpPr>
          <p:cNvPr id="4" name="Rechthoekige toelichting 3"/>
          <p:cNvSpPr/>
          <p:nvPr/>
        </p:nvSpPr>
        <p:spPr>
          <a:xfrm>
            <a:off x="8091685" y="400008"/>
            <a:ext cx="1428962" cy="496545"/>
          </a:xfrm>
          <a:prstGeom prst="wedgeRectCallout">
            <a:avLst>
              <a:gd name="adj1" fmla="val 3467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Actionable?</a:t>
            </a:r>
          </a:p>
        </p:txBody>
      </p:sp>
      <p:sp>
        <p:nvSpPr>
          <p:cNvPr id="8" name="Ezelsoor 7"/>
          <p:cNvSpPr/>
          <p:nvPr/>
        </p:nvSpPr>
        <p:spPr>
          <a:xfrm>
            <a:off x="10741057" y="924874"/>
            <a:ext cx="1263729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Reference</a:t>
            </a:r>
          </a:p>
        </p:txBody>
      </p:sp>
      <p:sp>
        <p:nvSpPr>
          <p:cNvPr id="9" name="Ezelsoor 8"/>
          <p:cNvSpPr/>
          <p:nvPr/>
        </p:nvSpPr>
        <p:spPr>
          <a:xfrm>
            <a:off x="10741057" y="1710692"/>
            <a:ext cx="1263729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Someday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12-punts ster 16"/>
          <p:cNvSpPr/>
          <p:nvPr/>
        </p:nvSpPr>
        <p:spPr>
          <a:xfrm>
            <a:off x="6169025" y="6311124"/>
            <a:ext cx="1289583" cy="1136929"/>
          </a:xfrm>
          <a:prstGeom prst="star12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>
                <a:solidFill>
                  <a:schemeClr val="tx2">
                    <a:lumMod val="75000"/>
                  </a:schemeClr>
                </a:solidFill>
              </a:rPr>
              <a:t>Do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it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now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Ezelsoor 18"/>
          <p:cNvSpPr/>
          <p:nvPr/>
        </p:nvSpPr>
        <p:spPr>
          <a:xfrm>
            <a:off x="6397269" y="400008"/>
            <a:ext cx="881096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Inbox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1" name="Rechte verbindingslijn met pijl 20"/>
          <p:cNvCxnSpPr>
            <a:stCxn id="2" idx="0"/>
            <a:endCxn id="19" idx="1"/>
          </p:cNvCxnSpPr>
          <p:nvPr/>
        </p:nvCxnSpPr>
        <p:spPr>
          <a:xfrm flipV="1">
            <a:off x="5650840" y="648279"/>
            <a:ext cx="746431" cy="1191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>
            <a:stCxn id="19" idx="3"/>
            <a:endCxn id="4" idx="1"/>
          </p:cNvCxnSpPr>
          <p:nvPr/>
        </p:nvCxnSpPr>
        <p:spPr>
          <a:xfrm>
            <a:off x="7278365" y="648279"/>
            <a:ext cx="813319" cy="875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al 30"/>
          <p:cNvSpPr/>
          <p:nvPr/>
        </p:nvSpPr>
        <p:spPr>
          <a:xfrm>
            <a:off x="7562656" y="1667654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Ovaal 31"/>
          <p:cNvSpPr/>
          <p:nvPr/>
        </p:nvSpPr>
        <p:spPr>
          <a:xfrm>
            <a:off x="9526611" y="1667654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3" name="Rechte verbindingslijn met pijl 32"/>
          <p:cNvCxnSpPr>
            <a:stCxn id="4" idx="2"/>
            <a:endCxn id="32" idx="1"/>
          </p:cNvCxnSpPr>
          <p:nvPr/>
        </p:nvCxnSpPr>
        <p:spPr>
          <a:xfrm rot="16200000" flipH="1">
            <a:off x="8780838" y="921881"/>
            <a:ext cx="855454" cy="80479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/>
          <p:cNvCxnSpPr>
            <a:stCxn id="4" idx="2"/>
            <a:endCxn id="31" idx="7"/>
          </p:cNvCxnSpPr>
          <p:nvPr/>
        </p:nvCxnSpPr>
        <p:spPr>
          <a:xfrm rot="5400000">
            <a:off x="8002508" y="948349"/>
            <a:ext cx="855454" cy="751863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>
            <a:stCxn id="32" idx="7"/>
            <a:endCxn id="8" idx="1"/>
          </p:cNvCxnSpPr>
          <p:nvPr/>
        </p:nvCxnSpPr>
        <p:spPr>
          <a:xfrm rot="5400000" flipH="1" flipV="1">
            <a:off x="10090227" y="1101178"/>
            <a:ext cx="578860" cy="72279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>
            <a:stCxn id="32" idx="6"/>
            <a:endCxn id="9" idx="1"/>
          </p:cNvCxnSpPr>
          <p:nvPr/>
        </p:nvCxnSpPr>
        <p:spPr>
          <a:xfrm>
            <a:off x="10102611" y="1955654"/>
            <a:ext cx="638446" cy="3311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zelsoor 52"/>
          <p:cNvSpPr/>
          <p:nvPr/>
        </p:nvSpPr>
        <p:spPr>
          <a:xfrm>
            <a:off x="10741057" y="2567948"/>
            <a:ext cx="1263729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Trash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4" name="Rechte verbindingslijn met pijl 53"/>
          <p:cNvCxnSpPr>
            <a:stCxn id="32" idx="5"/>
            <a:endCxn id="53" idx="1"/>
          </p:cNvCxnSpPr>
          <p:nvPr/>
        </p:nvCxnSpPr>
        <p:spPr>
          <a:xfrm rot="16200000" flipH="1">
            <a:off x="10051197" y="2126361"/>
            <a:ext cx="656920" cy="72279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hthoekige toelichting 59"/>
          <p:cNvSpPr/>
          <p:nvPr/>
        </p:nvSpPr>
        <p:spPr>
          <a:xfrm>
            <a:off x="7137317" y="2826256"/>
            <a:ext cx="1428962" cy="496545"/>
          </a:xfrm>
          <a:prstGeom prst="wedgeRectCallout">
            <a:avLst>
              <a:gd name="adj1" fmla="val 2782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Action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 err="1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1" name="Rechte verbindingslijn met pijl 60"/>
          <p:cNvCxnSpPr>
            <a:stCxn id="31" idx="4"/>
            <a:endCxn id="60" idx="0"/>
          </p:cNvCxnSpPr>
          <p:nvPr/>
        </p:nvCxnSpPr>
        <p:spPr>
          <a:xfrm rot="16200000" flipH="1">
            <a:off x="7559926" y="2534384"/>
            <a:ext cx="582602" cy="1142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zelsoor 66"/>
          <p:cNvSpPr/>
          <p:nvPr/>
        </p:nvSpPr>
        <p:spPr>
          <a:xfrm>
            <a:off x="5152384" y="2389290"/>
            <a:ext cx="1381330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Projects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Ezelsoor 67"/>
          <p:cNvSpPr/>
          <p:nvPr/>
        </p:nvSpPr>
        <p:spPr>
          <a:xfrm>
            <a:off x="5152384" y="3298836"/>
            <a:ext cx="1381330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Project plans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9" name="Rechte verbindingslijn met pijl 68"/>
          <p:cNvCxnSpPr>
            <a:stCxn id="60" idx="1"/>
            <a:endCxn id="67" idx="3"/>
          </p:cNvCxnSpPr>
          <p:nvPr/>
        </p:nvCxnSpPr>
        <p:spPr>
          <a:xfrm rot="10800000">
            <a:off x="6533717" y="2637565"/>
            <a:ext cx="603601" cy="43696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echte verbindingslijn met pijl 71"/>
          <p:cNvCxnSpPr>
            <a:stCxn id="68" idx="3"/>
            <a:endCxn id="60" idx="1"/>
          </p:cNvCxnSpPr>
          <p:nvPr/>
        </p:nvCxnSpPr>
        <p:spPr>
          <a:xfrm flipV="1">
            <a:off x="6533717" y="3074529"/>
            <a:ext cx="603601" cy="47257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echte verbindingslijn met pijl 74"/>
          <p:cNvCxnSpPr>
            <a:stCxn id="67" idx="2"/>
            <a:endCxn id="68" idx="0"/>
          </p:cNvCxnSpPr>
          <p:nvPr/>
        </p:nvCxnSpPr>
        <p:spPr>
          <a:xfrm rot="5400000">
            <a:off x="5636550" y="3092249"/>
            <a:ext cx="412997" cy="10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hthoekige toelichting 84"/>
          <p:cNvSpPr/>
          <p:nvPr/>
        </p:nvSpPr>
        <p:spPr>
          <a:xfrm>
            <a:off x="7137317" y="3968323"/>
            <a:ext cx="1428962" cy="496545"/>
          </a:xfrm>
          <a:prstGeom prst="wedgeRectCallout">
            <a:avLst>
              <a:gd name="adj1" fmla="val 26002"/>
              <a:gd name="adj2" fmla="val 69960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&lt; 2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minutes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6" name="Ovaal 85"/>
          <p:cNvSpPr/>
          <p:nvPr/>
        </p:nvSpPr>
        <p:spPr>
          <a:xfrm>
            <a:off x="6526215" y="5310992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7" name="Ovaal 86"/>
          <p:cNvSpPr/>
          <p:nvPr/>
        </p:nvSpPr>
        <p:spPr>
          <a:xfrm>
            <a:off x="8669355" y="5310992"/>
            <a:ext cx="576000" cy="576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8" name="Rechte verbindingslijn met pijl 87"/>
          <p:cNvCxnSpPr>
            <a:stCxn id="60" idx="2"/>
            <a:endCxn id="85" idx="0"/>
          </p:cNvCxnSpPr>
          <p:nvPr/>
        </p:nvCxnSpPr>
        <p:spPr>
          <a:xfrm rot="5400000">
            <a:off x="7529037" y="3645473"/>
            <a:ext cx="645521" cy="10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met pijl 90"/>
          <p:cNvCxnSpPr>
            <a:stCxn id="85" idx="2"/>
            <a:endCxn id="87" idx="1"/>
          </p:cNvCxnSpPr>
          <p:nvPr/>
        </p:nvCxnSpPr>
        <p:spPr>
          <a:xfrm rot="16200000" flipH="1">
            <a:off x="7837515" y="4479151"/>
            <a:ext cx="930477" cy="90191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met pijl 91"/>
          <p:cNvCxnSpPr>
            <a:stCxn id="85" idx="2"/>
            <a:endCxn id="86" idx="7"/>
          </p:cNvCxnSpPr>
          <p:nvPr/>
        </p:nvCxnSpPr>
        <p:spPr>
          <a:xfrm rot="5400000">
            <a:off x="6969592" y="4513138"/>
            <a:ext cx="930477" cy="83393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met pijl 97"/>
          <p:cNvCxnSpPr>
            <a:stCxn id="86" idx="4"/>
            <a:endCxn id="17" idx="10"/>
          </p:cNvCxnSpPr>
          <p:nvPr/>
        </p:nvCxnSpPr>
        <p:spPr>
          <a:xfrm rot="5400000">
            <a:off x="6601950" y="6098859"/>
            <a:ext cx="424132" cy="39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Ezelsoor 105"/>
          <p:cNvSpPr/>
          <p:nvPr/>
        </p:nvSpPr>
        <p:spPr>
          <a:xfrm>
            <a:off x="10540059" y="4038182"/>
            <a:ext cx="1430065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Waiting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7" name="Ezelsoor 106"/>
          <p:cNvSpPr/>
          <p:nvPr/>
        </p:nvSpPr>
        <p:spPr>
          <a:xfrm>
            <a:off x="10540059" y="6160451"/>
            <a:ext cx="1430065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Calendar</a:t>
            </a:r>
          </a:p>
        </p:txBody>
      </p:sp>
      <p:cxnSp>
        <p:nvCxnSpPr>
          <p:cNvPr id="108" name="Rechte verbindingslijn met pijl 107"/>
          <p:cNvCxnSpPr>
            <a:stCxn id="87" idx="6"/>
            <a:endCxn id="126" idx="1"/>
          </p:cNvCxnSpPr>
          <p:nvPr/>
        </p:nvCxnSpPr>
        <p:spPr>
          <a:xfrm flipV="1">
            <a:off x="9245355" y="5574976"/>
            <a:ext cx="1294704" cy="24016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met pijl 108"/>
          <p:cNvCxnSpPr>
            <a:stCxn id="87" idx="4"/>
            <a:endCxn id="127" idx="0"/>
          </p:cNvCxnSpPr>
          <p:nvPr/>
        </p:nvCxnSpPr>
        <p:spPr>
          <a:xfrm rot="5400000">
            <a:off x="8672778" y="6169423"/>
            <a:ext cx="567008" cy="2147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Ezelsoor 109"/>
          <p:cNvSpPr/>
          <p:nvPr/>
        </p:nvSpPr>
        <p:spPr>
          <a:xfrm>
            <a:off x="10540059" y="6842608"/>
            <a:ext cx="1430065" cy="496545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Actions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6" name="Rechthoekige toelichting 125"/>
          <p:cNvSpPr/>
          <p:nvPr/>
        </p:nvSpPr>
        <p:spPr>
          <a:xfrm>
            <a:off x="10540059" y="5326703"/>
            <a:ext cx="1430065" cy="496545"/>
          </a:xfrm>
          <a:prstGeom prst="wedgeRectCallout">
            <a:avLst>
              <a:gd name="adj1" fmla="val 30550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Delegate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7" name="Rechthoekige toelichting 126"/>
          <p:cNvSpPr/>
          <p:nvPr/>
        </p:nvSpPr>
        <p:spPr>
          <a:xfrm>
            <a:off x="8240727" y="6454000"/>
            <a:ext cx="1428962" cy="496545"/>
          </a:xfrm>
          <a:prstGeom prst="wedgeRectCallout">
            <a:avLst>
              <a:gd name="adj1" fmla="val -27672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18" tIns="45209" rIns="90418" bIns="45209" anchor="ctr"/>
          <a:lstStyle/>
          <a:p>
            <a:pPr algn="ctr" defTabSz="11321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Defer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2" name="Rechte verbindingslijn met pijl 131"/>
          <p:cNvCxnSpPr>
            <a:stCxn id="127" idx="3"/>
            <a:endCxn id="107" idx="1"/>
          </p:cNvCxnSpPr>
          <p:nvPr/>
        </p:nvCxnSpPr>
        <p:spPr>
          <a:xfrm flipV="1">
            <a:off x="9669689" y="6408724"/>
            <a:ext cx="870370" cy="29354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met pijl 134"/>
          <p:cNvCxnSpPr>
            <a:stCxn id="127" idx="3"/>
            <a:endCxn id="110" idx="1"/>
          </p:cNvCxnSpPr>
          <p:nvPr/>
        </p:nvCxnSpPr>
        <p:spPr>
          <a:xfrm>
            <a:off x="9669689" y="6702273"/>
            <a:ext cx="870370" cy="38860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echte verbindingslijn met pijl 139"/>
          <p:cNvCxnSpPr>
            <a:stCxn id="126" idx="0"/>
            <a:endCxn id="106" idx="2"/>
          </p:cNvCxnSpPr>
          <p:nvPr/>
        </p:nvCxnSpPr>
        <p:spPr>
          <a:xfrm rot="5400000" flipH="1" flipV="1">
            <a:off x="10859103" y="4930627"/>
            <a:ext cx="791977" cy="10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33</Words>
  <Application>Microsoft Office PowerPoint</Application>
  <PresentationFormat>Aangepast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GTD Desktop</dc:title>
  <dc:subject>Wallpaper voor WXGA desktop</dc:subject>
  <dc:creator>Joël de Bruijn</dc:creator>
  <cp:keywords>GTD, Desktop, Wallpaper</cp:keywords>
  <dc:description>For GTDDesktop Wallpaper. License CC-By-NC-SA,_x000d_
WXGA resolutie</dc:description>
  <cp:lastModifiedBy>IM</cp:lastModifiedBy>
  <cp:revision>20</cp:revision>
  <dcterms:created xsi:type="dcterms:W3CDTF">2008-12-22T15:08:43Z</dcterms:created>
  <dcterms:modified xsi:type="dcterms:W3CDTF">2009-01-20T20:22:49Z</dcterms:modified>
</cp:coreProperties>
</file>