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756775" cy="7315200"/>
  <p:notesSz cx="6858000" cy="9144000"/>
  <p:defaultTextStyle>
    <a:defPPr>
      <a:defRPr lang="nl-NL"/>
    </a:defPPr>
    <a:lvl1pPr algn="l" defTabSz="975054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486852" indent="-97370" algn="l" defTabSz="975054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975054" indent="-196093" algn="l" defTabSz="975054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1461907" indent="-293464" algn="l" defTabSz="975054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1950109" indent="-392186" algn="l" defTabSz="975054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1947404" algn="l" defTabSz="778961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6pPr>
    <a:lvl7pPr marL="2336886" algn="l" defTabSz="778961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7pPr>
    <a:lvl8pPr marL="2726366" algn="l" defTabSz="778961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8pPr>
    <a:lvl9pPr marL="3115848" algn="l" defTabSz="778961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B4E3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58" autoAdjust="0"/>
  </p:normalViewPr>
  <p:slideViewPr>
    <p:cSldViewPr>
      <p:cViewPr>
        <p:scale>
          <a:sx n="66" d="100"/>
          <a:sy n="66" d="100"/>
        </p:scale>
        <p:origin x="-1206" y="-186"/>
      </p:cViewPr>
      <p:guideLst>
        <p:guide orient="horz" pos="2304"/>
        <p:guide pos="307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31758" y="2272453"/>
            <a:ext cx="8293259" cy="156802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63516" y="4145280"/>
            <a:ext cx="6829743" cy="1869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76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753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63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50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38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26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136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01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2997D-CB32-4608-A61C-0600F34A9C19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4438A-8215-4E13-A662-03120F8C995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A1683-030C-48DB-8CBD-17A31AC40CA4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E8AAB-3B9A-45DA-9D7D-1131E1AC27E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073662" y="292947"/>
            <a:ext cx="2195274" cy="6241627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87839" y="292947"/>
            <a:ext cx="6423210" cy="624162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48EE2-222C-4C4E-92F2-F0E0C1B97AF4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C3363-4AF7-4848-8AF6-567ADBB7E7C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D1301-DFE2-478D-BD7F-2D2386FE5440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4AADB-D7E2-4CB6-A0BE-8C95EBF00A6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0717" y="4700693"/>
            <a:ext cx="8293259" cy="1452880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70717" y="3100497"/>
            <a:ext cx="8293259" cy="1600200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766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753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630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9506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4383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9260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4136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9013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657B2-8B93-49B1-9F96-5980A0731673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1DE9F-1207-478F-BD4B-879CA4B376A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87839" y="1706884"/>
            <a:ext cx="4309242" cy="4827693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959694" y="1706884"/>
            <a:ext cx="4309242" cy="4827693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FE1EF-41C6-40BB-9B46-E1949B090A20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DBEBD-5B53-4D6F-93F8-E54415E0BBC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87840" y="1637455"/>
            <a:ext cx="4310936" cy="68241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487669" indent="0">
              <a:buNone/>
              <a:defRPr sz="2100" b="1"/>
            </a:lvl2pPr>
            <a:lvl3pPr marL="975337" indent="0">
              <a:buNone/>
              <a:defRPr sz="1900" b="1"/>
            </a:lvl3pPr>
            <a:lvl4pPr marL="1463006" indent="0">
              <a:buNone/>
              <a:defRPr sz="1600" b="1"/>
            </a:lvl4pPr>
            <a:lvl5pPr marL="1950674" indent="0">
              <a:buNone/>
              <a:defRPr sz="1600" b="1"/>
            </a:lvl5pPr>
            <a:lvl6pPr marL="2438346" indent="0">
              <a:buNone/>
              <a:defRPr sz="1600" b="1"/>
            </a:lvl6pPr>
            <a:lvl7pPr marL="2926014" indent="0">
              <a:buNone/>
              <a:defRPr sz="1600" b="1"/>
            </a:lvl7pPr>
            <a:lvl8pPr marL="3413683" indent="0">
              <a:buNone/>
              <a:defRPr sz="1600" b="1"/>
            </a:lvl8pPr>
            <a:lvl9pPr marL="3901351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87840" y="2319868"/>
            <a:ext cx="4310936" cy="4214707"/>
          </a:xfrm>
        </p:spPr>
        <p:txBody>
          <a:bodyPr/>
          <a:lstStyle>
            <a:lvl1pPr>
              <a:defRPr sz="27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956306" y="1637455"/>
            <a:ext cx="4312630" cy="68241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487669" indent="0">
              <a:buNone/>
              <a:defRPr sz="2100" b="1"/>
            </a:lvl2pPr>
            <a:lvl3pPr marL="975337" indent="0">
              <a:buNone/>
              <a:defRPr sz="1900" b="1"/>
            </a:lvl3pPr>
            <a:lvl4pPr marL="1463006" indent="0">
              <a:buNone/>
              <a:defRPr sz="1600" b="1"/>
            </a:lvl4pPr>
            <a:lvl5pPr marL="1950674" indent="0">
              <a:buNone/>
              <a:defRPr sz="1600" b="1"/>
            </a:lvl5pPr>
            <a:lvl6pPr marL="2438346" indent="0">
              <a:buNone/>
              <a:defRPr sz="1600" b="1"/>
            </a:lvl6pPr>
            <a:lvl7pPr marL="2926014" indent="0">
              <a:buNone/>
              <a:defRPr sz="1600" b="1"/>
            </a:lvl7pPr>
            <a:lvl8pPr marL="3413683" indent="0">
              <a:buNone/>
              <a:defRPr sz="1600" b="1"/>
            </a:lvl8pPr>
            <a:lvl9pPr marL="3901351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956306" y="2319868"/>
            <a:ext cx="4312630" cy="4214707"/>
          </a:xfrm>
        </p:spPr>
        <p:txBody>
          <a:bodyPr/>
          <a:lstStyle>
            <a:lvl1pPr>
              <a:defRPr sz="27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E0BAC-1DEC-44D1-94F3-066A6DB9E0C3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46F4E-35CC-4113-B27B-8F14CCECD96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1B8CD-E827-468A-9A67-1CC45B7EBA31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42F5A-459F-43AE-993E-18F6DC89EA8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70C7D-BC00-440B-A0CE-44845F390201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1A350-1E2A-4EF1-8B7D-5B142422AC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7840" y="291253"/>
            <a:ext cx="3209911" cy="123952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14628" y="291257"/>
            <a:ext cx="5454308" cy="624332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87840" y="1530775"/>
            <a:ext cx="3209911" cy="5003800"/>
          </a:xfrm>
        </p:spPr>
        <p:txBody>
          <a:bodyPr/>
          <a:lstStyle>
            <a:lvl1pPr marL="0" indent="0">
              <a:buNone/>
              <a:defRPr sz="1600"/>
            </a:lvl1pPr>
            <a:lvl2pPr marL="487669" indent="0">
              <a:buNone/>
              <a:defRPr sz="1300"/>
            </a:lvl2pPr>
            <a:lvl3pPr marL="975337" indent="0">
              <a:buNone/>
              <a:defRPr sz="1100"/>
            </a:lvl3pPr>
            <a:lvl4pPr marL="1463006" indent="0">
              <a:buNone/>
              <a:defRPr sz="1100"/>
            </a:lvl4pPr>
            <a:lvl5pPr marL="1950674" indent="0">
              <a:buNone/>
              <a:defRPr sz="1100"/>
            </a:lvl5pPr>
            <a:lvl6pPr marL="2438346" indent="0">
              <a:buNone/>
              <a:defRPr sz="1100"/>
            </a:lvl6pPr>
            <a:lvl7pPr marL="2926014" indent="0">
              <a:buNone/>
              <a:defRPr sz="1100"/>
            </a:lvl7pPr>
            <a:lvl8pPr marL="3413683" indent="0">
              <a:buNone/>
              <a:defRPr sz="1100"/>
            </a:lvl8pPr>
            <a:lvl9pPr marL="3901351" indent="0">
              <a:buNone/>
              <a:defRPr sz="11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04F98-1B1B-4058-B69B-86E81B53DC55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56E09-2B1A-4CD2-9AB3-1F17DB2B0DA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12396" y="5120641"/>
            <a:ext cx="5854065" cy="60452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912396" y="653627"/>
            <a:ext cx="5854065" cy="4389120"/>
          </a:xfrm>
        </p:spPr>
        <p:txBody>
          <a:bodyPr rtlCol="0">
            <a:normAutofit/>
          </a:bodyPr>
          <a:lstStyle>
            <a:lvl1pPr marL="0" indent="0">
              <a:buNone/>
              <a:defRPr sz="3500"/>
            </a:lvl1pPr>
            <a:lvl2pPr marL="487669" indent="0">
              <a:buNone/>
              <a:defRPr sz="2900"/>
            </a:lvl2pPr>
            <a:lvl3pPr marL="975337" indent="0">
              <a:buNone/>
              <a:defRPr sz="2700"/>
            </a:lvl3pPr>
            <a:lvl4pPr marL="1463006" indent="0">
              <a:buNone/>
              <a:defRPr sz="2100"/>
            </a:lvl4pPr>
            <a:lvl5pPr marL="1950674" indent="0">
              <a:buNone/>
              <a:defRPr sz="2100"/>
            </a:lvl5pPr>
            <a:lvl6pPr marL="2438346" indent="0">
              <a:buNone/>
              <a:defRPr sz="2100"/>
            </a:lvl6pPr>
            <a:lvl7pPr marL="2926014" indent="0">
              <a:buNone/>
              <a:defRPr sz="2100"/>
            </a:lvl7pPr>
            <a:lvl8pPr marL="3413683" indent="0">
              <a:buNone/>
              <a:defRPr sz="2100"/>
            </a:lvl8pPr>
            <a:lvl9pPr marL="3901351" indent="0">
              <a:buNone/>
              <a:defRPr sz="21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912396" y="5725161"/>
            <a:ext cx="5854065" cy="858520"/>
          </a:xfrm>
        </p:spPr>
        <p:txBody>
          <a:bodyPr/>
          <a:lstStyle>
            <a:lvl1pPr marL="0" indent="0">
              <a:buNone/>
              <a:defRPr sz="1600"/>
            </a:lvl1pPr>
            <a:lvl2pPr marL="487669" indent="0">
              <a:buNone/>
              <a:defRPr sz="1300"/>
            </a:lvl2pPr>
            <a:lvl3pPr marL="975337" indent="0">
              <a:buNone/>
              <a:defRPr sz="1100"/>
            </a:lvl3pPr>
            <a:lvl4pPr marL="1463006" indent="0">
              <a:buNone/>
              <a:defRPr sz="1100"/>
            </a:lvl4pPr>
            <a:lvl5pPr marL="1950674" indent="0">
              <a:buNone/>
              <a:defRPr sz="1100"/>
            </a:lvl5pPr>
            <a:lvl6pPr marL="2438346" indent="0">
              <a:buNone/>
              <a:defRPr sz="1100"/>
            </a:lvl6pPr>
            <a:lvl7pPr marL="2926014" indent="0">
              <a:buNone/>
              <a:defRPr sz="1100"/>
            </a:lvl7pPr>
            <a:lvl8pPr marL="3413683" indent="0">
              <a:buNone/>
              <a:defRPr sz="1100"/>
            </a:lvl8pPr>
            <a:lvl9pPr marL="3901351" indent="0">
              <a:buNone/>
              <a:defRPr sz="11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12BAB-6898-41F3-9306-A6AA4034419E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8D239-793D-4D25-918A-50446431570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88020" y="292609"/>
            <a:ext cx="8780735" cy="1218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533" tIns="48768" rIns="97533" bIns="487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488020" y="1707151"/>
            <a:ext cx="8780735" cy="4827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7533" tIns="48768" rIns="97533" bIns="487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88020" y="6780099"/>
            <a:ext cx="2276218" cy="389605"/>
          </a:xfrm>
          <a:prstGeom prst="rect">
            <a:avLst/>
          </a:prstGeom>
        </p:spPr>
        <p:txBody>
          <a:bodyPr vert="horz" lIns="97533" tIns="48768" rIns="97533" bIns="48768" rtlCol="0" anchor="ctr"/>
          <a:lstStyle>
            <a:lvl1pPr algn="l" defTabSz="975337" fontAlgn="auto">
              <a:spcBef>
                <a:spcPts val="0"/>
              </a:spcBef>
              <a:spcAft>
                <a:spcPts val="0"/>
              </a:spcAft>
              <a:defRPr sz="13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5E7337-24EC-43E4-8628-1921BDF4B822}" type="datetimeFigureOut">
              <a:rPr lang="nl-NL"/>
              <a:pPr>
                <a:defRPr/>
              </a:pPr>
              <a:t>20-1-2009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332995" y="6780099"/>
            <a:ext cx="3090790" cy="389605"/>
          </a:xfrm>
          <a:prstGeom prst="rect">
            <a:avLst/>
          </a:prstGeom>
        </p:spPr>
        <p:txBody>
          <a:bodyPr vert="horz" lIns="97533" tIns="48768" rIns="97533" bIns="48768" rtlCol="0" anchor="ctr"/>
          <a:lstStyle>
            <a:lvl1pPr algn="ctr" defTabSz="975337" fontAlgn="auto">
              <a:spcBef>
                <a:spcPts val="0"/>
              </a:spcBef>
              <a:spcAft>
                <a:spcPts val="0"/>
              </a:spcAft>
              <a:defRPr sz="13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92537" y="6780099"/>
            <a:ext cx="2276218" cy="389605"/>
          </a:xfrm>
          <a:prstGeom prst="rect">
            <a:avLst/>
          </a:prstGeom>
        </p:spPr>
        <p:txBody>
          <a:bodyPr vert="horz" lIns="97533" tIns="48768" rIns="97533" bIns="48768" rtlCol="0" anchor="ctr"/>
          <a:lstStyle>
            <a:lvl1pPr algn="r" defTabSz="975337" fontAlgn="auto">
              <a:spcBef>
                <a:spcPts val="0"/>
              </a:spcBef>
              <a:spcAft>
                <a:spcPts val="0"/>
              </a:spcAft>
              <a:defRPr sz="13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28BE5D-0398-49B4-A15A-86CC2DF4061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75054" rtl="0" fontAlgn="base">
        <a:spcBef>
          <a:spcPct val="0"/>
        </a:spcBef>
        <a:spcAft>
          <a:spcPct val="0"/>
        </a:spcAft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75054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2pPr>
      <a:lvl3pPr algn="ctr" defTabSz="975054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3pPr>
      <a:lvl4pPr algn="ctr" defTabSz="975054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4pPr>
      <a:lvl5pPr algn="ctr" defTabSz="975054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5pPr>
      <a:lvl6pPr marL="389482" algn="ctr" defTabSz="975054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6pPr>
      <a:lvl7pPr marL="778961" algn="ctr" defTabSz="975054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7pPr>
      <a:lvl8pPr marL="1168443" algn="ctr" defTabSz="975054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8pPr>
      <a:lvl9pPr marL="1557922" algn="ctr" defTabSz="975054" rtl="0" fontAlgn="base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</a:defRPr>
      </a:lvl9pPr>
    </p:titleStyle>
    <p:bodyStyle>
      <a:lvl1pPr marL="365139" indent="-365139" algn="l" defTabSz="975054" rtl="0" fontAlgn="base">
        <a:spcBef>
          <a:spcPct val="20000"/>
        </a:spcBef>
        <a:spcAft>
          <a:spcPct val="0"/>
        </a:spcAft>
        <a:buFont typeface="Arial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791134" indent="-304281" algn="l" defTabSz="975054" rtl="0" fontAlgn="base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481" indent="-243426" algn="l" defTabSz="975054" rtl="0" fontAlgn="base">
        <a:spcBef>
          <a:spcPct val="20000"/>
        </a:spcBef>
        <a:spcAft>
          <a:spcPct val="0"/>
        </a:spcAft>
        <a:buFont typeface="Arial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06683" indent="-243426" algn="l" defTabSz="975054" rtl="0" fontAlgn="base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93535" indent="-243426" algn="l" defTabSz="975054" rtl="0" fontAlgn="base">
        <a:spcBef>
          <a:spcPct val="20000"/>
        </a:spcBef>
        <a:spcAft>
          <a:spcPct val="0"/>
        </a:spcAft>
        <a:buFont typeface="Arial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2180" indent="-243834" algn="l" defTabSz="97533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69848" indent="-243834" algn="l" defTabSz="97533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517" indent="-243834" algn="l" defTabSz="97533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85" indent="-243834" algn="l" defTabSz="97533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753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7669" algn="l" defTabSz="9753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75337" algn="l" defTabSz="9753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06" algn="l" defTabSz="9753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50674" algn="l" defTabSz="9753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38346" algn="l" defTabSz="9753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26014" algn="l" defTabSz="9753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13683" algn="l" defTabSz="9753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01351" algn="l" defTabSz="97533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lk 1"/>
          <p:cNvSpPr/>
          <p:nvPr/>
        </p:nvSpPr>
        <p:spPr>
          <a:xfrm>
            <a:off x="3668445" y="238427"/>
            <a:ext cx="853232" cy="769867"/>
          </a:xfrm>
          <a:prstGeom prst="cloud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>
                <a:solidFill>
                  <a:schemeClr val="tx2">
                    <a:lumMod val="75000"/>
                  </a:schemeClr>
                </a:solidFill>
              </a:rPr>
              <a:t>Stuff</a:t>
            </a:r>
          </a:p>
        </p:txBody>
      </p:sp>
      <p:sp>
        <p:nvSpPr>
          <p:cNvPr id="4" name="Rechthoekige toelichting 3"/>
          <p:cNvSpPr/>
          <p:nvPr/>
        </p:nvSpPr>
        <p:spPr>
          <a:xfrm>
            <a:off x="6473769" y="383927"/>
            <a:ext cx="1143244" cy="476584"/>
          </a:xfrm>
          <a:prstGeom prst="wedgeRectCallout">
            <a:avLst>
              <a:gd name="adj1" fmla="val 34671"/>
              <a:gd name="adj2" fmla="val 75793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>
                <a:solidFill>
                  <a:schemeClr val="tx2">
                    <a:lumMod val="75000"/>
                  </a:schemeClr>
                </a:solidFill>
              </a:rPr>
              <a:t>Actionable?</a:t>
            </a:r>
          </a:p>
        </p:txBody>
      </p:sp>
      <p:sp>
        <p:nvSpPr>
          <p:cNvPr id="8" name="Ezelsoor 7"/>
          <p:cNvSpPr/>
          <p:nvPr/>
        </p:nvSpPr>
        <p:spPr>
          <a:xfrm>
            <a:off x="8565673" y="965913"/>
            <a:ext cx="1011049" cy="476584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>
                <a:solidFill>
                  <a:schemeClr val="tx2">
                    <a:lumMod val="75000"/>
                  </a:schemeClr>
                </a:solidFill>
              </a:rPr>
              <a:t>Reference</a:t>
            </a:r>
          </a:p>
        </p:txBody>
      </p:sp>
      <p:sp>
        <p:nvSpPr>
          <p:cNvPr id="9" name="Ezelsoor 8"/>
          <p:cNvSpPr/>
          <p:nvPr/>
        </p:nvSpPr>
        <p:spPr>
          <a:xfrm>
            <a:off x="8565673" y="1693396"/>
            <a:ext cx="1011049" cy="476584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Someday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12-punts ster 16"/>
          <p:cNvSpPr/>
          <p:nvPr/>
        </p:nvSpPr>
        <p:spPr>
          <a:xfrm>
            <a:off x="4878388" y="6038900"/>
            <a:ext cx="1031733" cy="1091224"/>
          </a:xfrm>
          <a:prstGeom prst="star12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>
                <a:solidFill>
                  <a:schemeClr val="tx2">
                    <a:lumMod val="75000"/>
                  </a:schemeClr>
                </a:solidFill>
              </a:rPr>
              <a:t>Do </a:t>
            </a: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it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now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" name="Ezelsoor 18"/>
          <p:cNvSpPr/>
          <p:nvPr/>
        </p:nvSpPr>
        <p:spPr>
          <a:xfrm>
            <a:off x="5118148" y="383927"/>
            <a:ext cx="704923" cy="476584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Inbox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1" name="Rechte verbindingslijn met pijl 20"/>
          <p:cNvCxnSpPr>
            <a:stCxn id="2" idx="0"/>
            <a:endCxn id="19" idx="1"/>
          </p:cNvCxnSpPr>
          <p:nvPr/>
        </p:nvCxnSpPr>
        <p:spPr>
          <a:xfrm flipV="1">
            <a:off x="4520966" y="622217"/>
            <a:ext cx="597184" cy="1144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echte verbindingslijn met pijl 25"/>
          <p:cNvCxnSpPr>
            <a:stCxn id="19" idx="3"/>
            <a:endCxn id="4" idx="1"/>
          </p:cNvCxnSpPr>
          <p:nvPr/>
        </p:nvCxnSpPr>
        <p:spPr>
          <a:xfrm>
            <a:off x="5823071" y="622217"/>
            <a:ext cx="650697" cy="84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al 30"/>
          <p:cNvSpPr/>
          <p:nvPr/>
        </p:nvSpPr>
        <p:spPr>
          <a:xfrm>
            <a:off x="6050518" y="1692084"/>
            <a:ext cx="476352" cy="47658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Y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2" name="Ovaal 31"/>
          <p:cNvSpPr/>
          <p:nvPr/>
        </p:nvSpPr>
        <p:spPr>
          <a:xfrm>
            <a:off x="7600759" y="1692084"/>
            <a:ext cx="476352" cy="47658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33" name="Rechte verbindingslijn met pijl 32"/>
          <p:cNvCxnSpPr>
            <a:stCxn id="4" idx="2"/>
            <a:endCxn id="32" idx="1"/>
          </p:cNvCxnSpPr>
          <p:nvPr/>
        </p:nvCxnSpPr>
        <p:spPr>
          <a:xfrm rot="16200000" flipH="1">
            <a:off x="6907273" y="998630"/>
            <a:ext cx="901368" cy="625129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echte verbindingslijn met pijl 37"/>
          <p:cNvCxnSpPr>
            <a:stCxn id="4" idx="2"/>
            <a:endCxn id="31" idx="7"/>
          </p:cNvCxnSpPr>
          <p:nvPr/>
        </p:nvCxnSpPr>
        <p:spPr>
          <a:xfrm rot="5400000">
            <a:off x="6300569" y="1017055"/>
            <a:ext cx="901368" cy="588279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met pijl 43"/>
          <p:cNvCxnSpPr>
            <a:stCxn id="32" idx="7"/>
            <a:endCxn id="8" idx="1"/>
          </p:cNvCxnSpPr>
          <p:nvPr/>
        </p:nvCxnSpPr>
        <p:spPr>
          <a:xfrm rot="5400000" flipH="1" flipV="1">
            <a:off x="8007675" y="1203880"/>
            <a:ext cx="557675" cy="55832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met pijl 47"/>
          <p:cNvCxnSpPr>
            <a:stCxn id="32" idx="6"/>
            <a:endCxn id="9" idx="1"/>
          </p:cNvCxnSpPr>
          <p:nvPr/>
        </p:nvCxnSpPr>
        <p:spPr>
          <a:xfrm>
            <a:off x="8077112" y="1930376"/>
            <a:ext cx="488562" cy="1312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zelsoor 52"/>
          <p:cNvSpPr/>
          <p:nvPr/>
        </p:nvSpPr>
        <p:spPr>
          <a:xfrm>
            <a:off x="8565673" y="2420879"/>
            <a:ext cx="1011049" cy="476584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Trash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54" name="Rechte verbindingslijn met pijl 53"/>
          <p:cNvCxnSpPr>
            <a:stCxn id="32" idx="5"/>
            <a:endCxn id="53" idx="1"/>
          </p:cNvCxnSpPr>
          <p:nvPr/>
        </p:nvCxnSpPr>
        <p:spPr>
          <a:xfrm rot="16200000" flipH="1">
            <a:off x="8006365" y="2099861"/>
            <a:ext cx="560296" cy="55832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hthoekige toelichting 59"/>
          <p:cNvSpPr/>
          <p:nvPr/>
        </p:nvSpPr>
        <p:spPr>
          <a:xfrm>
            <a:off x="5710225" y="2712641"/>
            <a:ext cx="1143244" cy="476584"/>
          </a:xfrm>
          <a:prstGeom prst="wedgeRectCallout">
            <a:avLst>
              <a:gd name="adj1" fmla="val 27821"/>
              <a:gd name="adj2" fmla="val 75793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Next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Action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nl-NL" sz="1500" b="1" dirty="0" err="1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61" name="Rechte verbindingslijn met pijl 60"/>
          <p:cNvCxnSpPr>
            <a:stCxn id="31" idx="4"/>
            <a:endCxn id="60" idx="0"/>
          </p:cNvCxnSpPr>
          <p:nvPr/>
        </p:nvCxnSpPr>
        <p:spPr>
          <a:xfrm rot="5400000">
            <a:off x="6013283" y="2437228"/>
            <a:ext cx="543973" cy="685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Ezelsoor 66"/>
          <p:cNvSpPr/>
          <p:nvPr/>
        </p:nvSpPr>
        <p:spPr>
          <a:xfrm>
            <a:off x="4122175" y="2293241"/>
            <a:ext cx="1105136" cy="476584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Projects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8" name="Ezelsoor 67"/>
          <p:cNvSpPr/>
          <p:nvPr/>
        </p:nvSpPr>
        <p:spPr>
          <a:xfrm>
            <a:off x="4122175" y="3166223"/>
            <a:ext cx="1105136" cy="476584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180000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Project plans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69" name="Rechte verbindingslijn met pijl 68"/>
          <p:cNvCxnSpPr>
            <a:stCxn id="60" idx="1"/>
            <a:endCxn id="67" idx="3"/>
          </p:cNvCxnSpPr>
          <p:nvPr/>
        </p:nvCxnSpPr>
        <p:spPr>
          <a:xfrm rot="10800000">
            <a:off x="5227313" y="2531535"/>
            <a:ext cx="482912" cy="41940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echte verbindingslijn met pijl 71"/>
          <p:cNvCxnSpPr>
            <a:stCxn id="68" idx="3"/>
            <a:endCxn id="60" idx="1"/>
          </p:cNvCxnSpPr>
          <p:nvPr/>
        </p:nvCxnSpPr>
        <p:spPr>
          <a:xfrm flipV="1">
            <a:off x="5227313" y="2950932"/>
            <a:ext cx="482912" cy="453581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Rechte verbindingslijn met pijl 74"/>
          <p:cNvCxnSpPr>
            <a:stCxn id="67" idx="2"/>
            <a:endCxn id="68" idx="0"/>
          </p:cNvCxnSpPr>
          <p:nvPr/>
        </p:nvCxnSpPr>
        <p:spPr>
          <a:xfrm rot="5400000">
            <a:off x="4476545" y="2968025"/>
            <a:ext cx="396395" cy="84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hthoekige toelichting 84"/>
          <p:cNvSpPr/>
          <p:nvPr/>
        </p:nvSpPr>
        <p:spPr>
          <a:xfrm>
            <a:off x="5710225" y="3808796"/>
            <a:ext cx="1143244" cy="476584"/>
          </a:xfrm>
          <a:prstGeom prst="wedgeRectCallout">
            <a:avLst>
              <a:gd name="adj1" fmla="val 26002"/>
              <a:gd name="adj2" fmla="val 69960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&lt; 2 </a:t>
            </a: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minutes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6" name="Ovaal 85"/>
          <p:cNvSpPr/>
          <p:nvPr/>
        </p:nvSpPr>
        <p:spPr>
          <a:xfrm>
            <a:off x="5143063" y="5131740"/>
            <a:ext cx="476352" cy="47658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Y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7" name="Ovaal 86"/>
          <p:cNvSpPr/>
          <p:nvPr/>
        </p:nvSpPr>
        <p:spPr>
          <a:xfrm>
            <a:off x="7023048" y="5131740"/>
            <a:ext cx="476352" cy="47658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N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88" name="Rechte verbindingslijn met pijl 87"/>
          <p:cNvCxnSpPr>
            <a:stCxn id="60" idx="2"/>
            <a:endCxn id="85" idx="0"/>
          </p:cNvCxnSpPr>
          <p:nvPr/>
        </p:nvCxnSpPr>
        <p:spPr>
          <a:xfrm rot="5400000">
            <a:off x="5972061" y="3499009"/>
            <a:ext cx="619571" cy="84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echte verbindingslijn met pijl 90"/>
          <p:cNvCxnSpPr>
            <a:stCxn id="85" idx="2"/>
            <a:endCxn id="87" idx="1"/>
          </p:cNvCxnSpPr>
          <p:nvPr/>
        </p:nvCxnSpPr>
        <p:spPr>
          <a:xfrm rot="16200000" flipH="1">
            <a:off x="6229251" y="4337972"/>
            <a:ext cx="916155" cy="810963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echte verbindingslijn met pijl 91"/>
          <p:cNvCxnSpPr>
            <a:stCxn id="85" idx="2"/>
            <a:endCxn id="86" idx="7"/>
          </p:cNvCxnSpPr>
          <p:nvPr/>
        </p:nvCxnSpPr>
        <p:spPr>
          <a:xfrm rot="5400000">
            <a:off x="5457674" y="4377358"/>
            <a:ext cx="916155" cy="73219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Rechte verbindingslijn met pijl 97"/>
          <p:cNvCxnSpPr>
            <a:stCxn id="86" idx="4"/>
            <a:endCxn id="17" idx="10"/>
          </p:cNvCxnSpPr>
          <p:nvPr/>
        </p:nvCxnSpPr>
        <p:spPr>
          <a:xfrm rot="16200000" flipH="1">
            <a:off x="5172458" y="5817106"/>
            <a:ext cx="430579" cy="13015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Ezelsoor 105"/>
          <p:cNvSpPr/>
          <p:nvPr/>
        </p:nvSpPr>
        <p:spPr>
          <a:xfrm>
            <a:off x="8432595" y="3875847"/>
            <a:ext cx="1144127" cy="476584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Waiting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7" name="Ezelsoor 106"/>
          <p:cNvSpPr/>
          <p:nvPr/>
        </p:nvSpPr>
        <p:spPr>
          <a:xfrm>
            <a:off x="8432595" y="5912801"/>
            <a:ext cx="1144127" cy="476584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>
                <a:solidFill>
                  <a:schemeClr val="tx2">
                    <a:lumMod val="75000"/>
                  </a:schemeClr>
                </a:solidFill>
              </a:rPr>
              <a:t>Calendar</a:t>
            </a:r>
          </a:p>
        </p:txBody>
      </p:sp>
      <p:cxnSp>
        <p:nvCxnSpPr>
          <p:cNvPr id="108" name="Rechte verbindingslijn met pijl 107"/>
          <p:cNvCxnSpPr>
            <a:stCxn id="87" idx="6"/>
            <a:endCxn id="126" idx="1"/>
          </p:cNvCxnSpPr>
          <p:nvPr/>
        </p:nvCxnSpPr>
        <p:spPr>
          <a:xfrm flipV="1">
            <a:off x="7499401" y="5350860"/>
            <a:ext cx="933194" cy="19171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echte verbindingslijn met pijl 108"/>
          <p:cNvCxnSpPr>
            <a:stCxn id="87" idx="4"/>
            <a:endCxn id="127" idx="0"/>
          </p:cNvCxnSpPr>
          <p:nvPr/>
        </p:nvCxnSpPr>
        <p:spPr>
          <a:xfrm rot="16200000" flipH="1">
            <a:off x="6965341" y="5904209"/>
            <a:ext cx="595469" cy="370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Ezelsoor 109"/>
          <p:cNvSpPr/>
          <p:nvPr/>
        </p:nvSpPr>
        <p:spPr>
          <a:xfrm>
            <a:off x="8432595" y="6567535"/>
            <a:ext cx="1144127" cy="476584"/>
          </a:xfrm>
          <a:prstGeom prst="foldedCorner">
            <a:avLst>
              <a:gd name="adj" fmla="val 34445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180000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Next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Actions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6" name="Rechthoekige toelichting 125"/>
          <p:cNvSpPr/>
          <p:nvPr/>
        </p:nvSpPr>
        <p:spPr>
          <a:xfrm>
            <a:off x="8432595" y="5112569"/>
            <a:ext cx="1144127" cy="476584"/>
          </a:xfrm>
          <a:prstGeom prst="wedgeRectCallout">
            <a:avLst>
              <a:gd name="adj1" fmla="val 30550"/>
              <a:gd name="adj2" fmla="val 78709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Delegate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7" name="Rechthoekige toelichting 126"/>
          <p:cNvSpPr/>
          <p:nvPr/>
        </p:nvSpPr>
        <p:spPr>
          <a:xfrm>
            <a:off x="6693302" y="6203793"/>
            <a:ext cx="1143244" cy="476584"/>
          </a:xfrm>
          <a:prstGeom prst="wedgeRectCallout">
            <a:avLst>
              <a:gd name="adj1" fmla="val -27672"/>
              <a:gd name="adj2" fmla="val 78709"/>
            </a:avLst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895" tIns="38948" rIns="77895" bIns="38948" anchor="ctr"/>
          <a:lstStyle/>
          <a:p>
            <a:pPr algn="ctr" defTabSz="97533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NL" sz="1500" b="1" dirty="0" err="1" smtClean="0">
                <a:solidFill>
                  <a:schemeClr val="tx2">
                    <a:lumMod val="75000"/>
                  </a:schemeClr>
                </a:solidFill>
              </a:rPr>
              <a:t>Defer</a:t>
            </a:r>
            <a:r>
              <a:rPr lang="nl-NL" sz="1500" b="1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nl-NL" sz="1500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32" name="Rechte verbindingslijn met pijl 131"/>
          <p:cNvCxnSpPr>
            <a:stCxn id="127" idx="3"/>
            <a:endCxn id="107" idx="1"/>
          </p:cNvCxnSpPr>
          <p:nvPr/>
        </p:nvCxnSpPr>
        <p:spPr>
          <a:xfrm flipV="1">
            <a:off x="7836549" y="6151092"/>
            <a:ext cx="596047" cy="290995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Rechte verbindingslijn met pijl 134"/>
          <p:cNvCxnSpPr>
            <a:stCxn id="127" idx="3"/>
            <a:endCxn id="110" idx="1"/>
          </p:cNvCxnSpPr>
          <p:nvPr/>
        </p:nvCxnSpPr>
        <p:spPr>
          <a:xfrm>
            <a:off x="7836549" y="6442087"/>
            <a:ext cx="596047" cy="363741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Rechte verbindingslijn met pijl 139"/>
          <p:cNvCxnSpPr>
            <a:stCxn id="126" idx="0"/>
            <a:endCxn id="106" idx="2"/>
          </p:cNvCxnSpPr>
          <p:nvPr/>
        </p:nvCxnSpPr>
        <p:spPr>
          <a:xfrm rot="5400000" flipH="1" flipV="1">
            <a:off x="8624589" y="4732500"/>
            <a:ext cx="760139" cy="84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33</Words>
  <Application>Microsoft Office PowerPoint</Application>
  <PresentationFormat>Aangepast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GTD Desktop</dc:title>
  <dc:subject>Wallpaper voor XVGA desktop</dc:subject>
  <dc:creator>Joël de Bruijn</dc:creator>
  <cp:keywords>GTD, Desktop, Wallpaper</cp:keywords>
  <dc:description>For GTDDesktop Wallpaper. License CC-By-NC-SA,_x000d_
XVGA resolutie</dc:description>
  <cp:lastModifiedBy>IM</cp:lastModifiedBy>
  <cp:revision>18</cp:revision>
  <dcterms:created xsi:type="dcterms:W3CDTF">2008-12-22T15:08:43Z</dcterms:created>
  <dcterms:modified xsi:type="dcterms:W3CDTF">2009-01-20T20:33:05Z</dcterms:modified>
</cp:coreProperties>
</file>